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A4D-F2D7-4D97-8242-0AC750109A0E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383-1E53-44D0-B2DA-9AB50F286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7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A4D-F2D7-4D97-8242-0AC750109A0E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383-1E53-44D0-B2DA-9AB50F286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4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A4D-F2D7-4D97-8242-0AC750109A0E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383-1E53-44D0-B2DA-9AB50F286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7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A4D-F2D7-4D97-8242-0AC750109A0E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383-1E53-44D0-B2DA-9AB50F286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A4D-F2D7-4D97-8242-0AC750109A0E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383-1E53-44D0-B2DA-9AB50F286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A4D-F2D7-4D97-8242-0AC750109A0E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383-1E53-44D0-B2DA-9AB50F286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0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A4D-F2D7-4D97-8242-0AC750109A0E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383-1E53-44D0-B2DA-9AB50F286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7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A4D-F2D7-4D97-8242-0AC750109A0E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383-1E53-44D0-B2DA-9AB50F286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3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A4D-F2D7-4D97-8242-0AC750109A0E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383-1E53-44D0-B2DA-9AB50F286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4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A4D-F2D7-4D97-8242-0AC750109A0E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383-1E53-44D0-B2DA-9AB50F286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0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3A4D-F2D7-4D97-8242-0AC750109A0E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6383-1E53-44D0-B2DA-9AB50F286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7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2000"/>
                    </a14:imgEffect>
                    <a14:imgEffect>
                      <a14:brightnessContrast bright="20000" contrast="13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3A4D-F2D7-4D97-8242-0AC750109A0E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36383-1E53-44D0-B2DA-9AB50F286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7543800" cy="3382962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Welcome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Rul</a:t>
            </a:r>
            <a:r>
              <a:rPr lang="en-US" sz="3600" b="1" dirty="0" smtClean="0"/>
              <a:t> 6.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A_©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c~b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© 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fŠ‡Mvwj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vb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cÖwm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,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nv‡Uj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wm‡bgvM„n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BZ¨w`i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bv‡gi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e‡m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5832764"/>
            <a:ext cx="4876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Tajmahal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914399"/>
          </a:xfrm>
        </p:spPr>
        <p:txBody>
          <a:bodyPr/>
          <a:lstStyle/>
          <a:p>
            <a:r>
              <a:rPr lang="en-US" dirty="0" smtClean="0">
                <a:latin typeface="Britannic Bold" pitchFamily="34" charset="0"/>
                <a:cs typeface="Times New Roman" pitchFamily="18" charset="0"/>
              </a:rPr>
              <a:t>The High court</a:t>
            </a:r>
            <a:endParaRPr lang="en-US" dirty="0">
              <a:latin typeface="Britannic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7.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HwZnvwmK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MVbv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ev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hy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×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eySv‡j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Dnvi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 c~‡e©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e‡m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 |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00201"/>
            <a:ext cx="8534400" cy="1447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Shiraj-ud-dowla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was defeated  in the Battle of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Polasy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3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Rul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msev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c‡Îi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bv‡gi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e‡m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|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The  Bangladesh Times 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jugantor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Ovserever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2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762000"/>
          </a:xfrm>
        </p:spPr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w`‡Ki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bv‡gi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|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838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 The west, The north , The south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346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ag©MÖ‡š’i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bv‡gi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|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Book Antiqua" pitchFamily="18" charset="0"/>
              </a:rPr>
              <a:t>The Al-Quran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The Gita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  <a:latin typeface="Book Antiqua" pitchFamily="18" charset="0"/>
              </a:rPr>
              <a:t>Bibal</a:t>
            </a:r>
            <a:endParaRPr lang="en-US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3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92162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Zvwi‡Li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|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715000"/>
            <a:ext cx="8229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was The  7th march 1971.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Rul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12. 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mËvi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me e¯‘ 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eySv‡Z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e‡m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Sun </a:t>
            </a:r>
          </a:p>
          <a:p>
            <a:pPr marL="0" indent="0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Moon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23" y="1371600"/>
            <a:ext cx="1997977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38" y="3657600"/>
            <a:ext cx="1681162" cy="15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8683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MÖn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,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DcMÖ‡ni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bv‡gi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e‡m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733800" cy="761999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itchFamily="34" charset="0"/>
              </a:rPr>
              <a:t>The Pluto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295400"/>
            <a:ext cx="2667000" cy="1924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17008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Jupiter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00400"/>
            <a:ext cx="26670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b`x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mvMi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DcmvMi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BZ¨vw`i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bv‡gi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c~‡e©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9144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The Padma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62" y="1600201"/>
            <a:ext cx="3988038" cy="2514600"/>
          </a:xfrm>
        </p:spPr>
      </p:pic>
      <p:sp>
        <p:nvSpPr>
          <p:cNvPr id="6" name="TextBox 5"/>
          <p:cNvSpPr txBox="1"/>
          <p:nvPr/>
        </p:nvSpPr>
        <p:spPr>
          <a:xfrm>
            <a:off x="304800" y="4571999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Meghna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20" y="4191000"/>
            <a:ext cx="4050480" cy="257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2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471055"/>
            <a:ext cx="8686800" cy="212365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 – Six </a:t>
            </a:r>
          </a:p>
          <a:p>
            <a:r>
              <a:rPr lang="en-US" sz="4400" b="1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sz="4400" b="1" dirty="0" smtClean="0"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b="1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 2nd Paper </a:t>
            </a:r>
          </a:p>
          <a:p>
            <a:r>
              <a:rPr lang="en-US" sz="4400" b="1" dirty="0" smtClean="0">
                <a:solidFill>
                  <a:srgbClr val="0033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 duration – 40 minutes </a:t>
            </a:r>
            <a:endParaRPr lang="en-US" sz="4400" b="1" dirty="0">
              <a:solidFill>
                <a:srgbClr val="0033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8309" y="3103937"/>
            <a:ext cx="7239000" cy="10156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60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  <a:cs typeface="Times New Roman" pitchFamily="18" charset="0"/>
              </a:rPr>
              <a:t>Today’s Topic</a:t>
            </a:r>
            <a:endParaRPr lang="en-US" sz="6000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99" y="4038600"/>
            <a:ext cx="8458201" cy="520142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6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  <a:cs typeface="Times New Roman" pitchFamily="18" charset="0"/>
              </a:rPr>
              <a:t>Articles </a:t>
            </a:r>
            <a:endParaRPr lang="en-US" sz="16600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8077200" cy="838199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Rvnv‡Ri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bv‡gi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e‡m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105400"/>
            <a:ext cx="3962400" cy="990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The Titanic 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683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Rul</a:t>
            </a:r>
            <a:r>
              <a:rPr lang="en-US" b="1" dirty="0" smtClean="0"/>
              <a:t> </a:t>
            </a:r>
            <a:r>
              <a:rPr lang="en-US" b="1" dirty="0" smtClean="0"/>
              <a:t>16.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ØxccyÄ,ce©Z‡kÖbxi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bv‡gi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c~‡e©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The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e‡m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6472" y="1371600"/>
            <a:ext cx="3664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</a:t>
            </a:r>
            <a:r>
              <a:rPr lang="en-US" sz="4000" b="1" dirty="0" err="1" smtClean="0"/>
              <a:t>Andamans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079486"/>
            <a:ext cx="4038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Averast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6" y="1851562"/>
            <a:ext cx="4985656" cy="498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88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e„wË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†clvi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bv‡gi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|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5398394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Taslima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Joined The Police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9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Harlow Solid Italic" pitchFamily="82" charset="0"/>
              </a:rPr>
              <a:t>The Al-Quran</a:t>
            </a:r>
            <a:endParaRPr lang="en-US" sz="8800" dirty="0">
              <a:latin typeface="Harlow Solid Italic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55127"/>
            <a:ext cx="9144000" cy="707886"/>
          </a:xfrm>
          <a:prstGeom prst="rect">
            <a:avLst/>
          </a:prstGeom>
          <a:noFill/>
          <a:effectLst>
            <a:glow rad="723900">
              <a:schemeClr val="accent1">
                <a:alpha val="57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bg1"/>
                </a:solidFill>
                <a:effectLst>
                  <a:glow rad="457200">
                    <a:schemeClr val="accent2">
                      <a:satMod val="175000"/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Understand and being able to use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7200">
                    <a:schemeClr val="accent2">
                      <a:satMod val="175000"/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457200">
                    <a:schemeClr val="accent2">
                      <a:satMod val="175000"/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b="1" dirty="0">
              <a:solidFill>
                <a:schemeClr val="bg1"/>
              </a:solidFill>
              <a:effectLst>
                <a:glow rad="457200">
                  <a:schemeClr val="accent2">
                    <a:satMod val="175000"/>
                    <a:alpha val="73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22098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Rule 1.Singular Common Noun </a:t>
            </a:r>
            <a:r>
              <a:rPr lang="en-US" b="1" dirty="0" smtClean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Plural Common Noun </a:t>
            </a:r>
            <a:r>
              <a:rPr lang="en-US" b="1" dirty="0" err="1" smtClean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Gi</a:t>
            </a:r>
            <a:r>
              <a:rPr lang="en-US" b="1" dirty="0" smtClean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c~‡e© </a:t>
            </a:r>
            <a:r>
              <a:rPr lang="en-US" b="1" dirty="0" err="1" smtClean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wbwÏó</a:t>
            </a:r>
            <a:r>
              <a:rPr lang="en-US" b="1" dirty="0" smtClean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K‡i</a:t>
            </a:r>
            <a:r>
              <a:rPr lang="en-US" b="1" dirty="0" smtClean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eySv‡Z</a:t>
            </a:r>
            <a:r>
              <a:rPr lang="en-US" b="1" dirty="0" smtClean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b="1" dirty="0" smtClean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e‡m</a:t>
            </a:r>
            <a:r>
              <a:rPr lang="en-US" b="1" dirty="0" smtClean="0">
                <a:solidFill>
                  <a:srgbClr val="FFFF00"/>
                </a:solidFill>
                <a:latin typeface="ChandrabatiMJ" pitchFamily="2" charset="0"/>
                <a:cs typeface="ChandrabatiMJ" pitchFamily="2" charset="0"/>
              </a:rPr>
              <a:t> |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410200"/>
            <a:ext cx="7924800" cy="10668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birds are flying in the Sky</a:t>
            </a:r>
            <a:endParaRPr lang="en-US" sz="4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</a14:imgLayer>
                </a14:imgProps>
              </a:ext>
            </a:extLst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Rul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GK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RvZxq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mKj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cÖvbx‡K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eySv‡Z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Singular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Common Noun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 c~‡e© </a:t>
            </a:r>
            <a:b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</a:b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e‡m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|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610600" cy="9144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DejaVu Serif Condensed" pitchFamily="18" charset="0"/>
                <a:ea typeface="DejaVu Serif Condensed" pitchFamily="18" charset="0"/>
              </a:rPr>
              <a:t>The Rose is called the Queen of Flowers </a:t>
            </a:r>
            <a:endParaRPr lang="en-US" b="1" dirty="0">
              <a:solidFill>
                <a:srgbClr val="FFFF00"/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7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9436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>The cow is a well-known Animal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5867400" cy="129539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Rul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RvZx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ev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m¤ú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ª`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v‡qi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bv‡gi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 c~‡e©  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e‡m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ndrabatiMJ" pitchFamily="2" charset="0"/>
                <a:cs typeface="ChandrabatiMJ" pitchFamily="2" charset="0"/>
              </a:rPr>
              <a:t>|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ndrabatiMJ" pitchFamily="2" charset="0"/>
              <a:cs typeface="Chandrabati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4648200" cy="1524000"/>
          </a:xfrm>
        </p:spPr>
        <p:txBody>
          <a:bodyPr>
            <a:normAutofit fontScale="92500"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omic Sans MS" pitchFamily="66" charset="0"/>
              </a:rPr>
              <a:t>The Muslims are Winner nation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599"/>
            <a:ext cx="8839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Rul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. Adjective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hw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RvwZ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eySvq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Dnvi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c~‡e©  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|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255" y="1828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itchFamily="34" charset="0"/>
              </a:rPr>
              <a:t>The Riches are not always Happy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itchFamily="34" charset="0"/>
              </a:rPr>
              <a:t>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 Ex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819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The poor live from Hand to mouth 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8841"/>
            <a:ext cx="4572000" cy="32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6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382000" cy="1470025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Rul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5. 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FZzi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bv‡gi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e‡m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|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486400"/>
            <a:ext cx="8001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en-US" sz="1200" dirty="0" smtClean="0">
              <a:solidFill>
                <a:srgbClr val="FF0000"/>
              </a:solidFill>
              <a:latin typeface="Adobe Caslon Pro Bold" pitchFamily="18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Adobe Caslon Pro Bold" pitchFamily="18" charset="0"/>
              </a:rPr>
              <a:t> The spring is called the king seasons </a:t>
            </a:r>
            <a:r>
              <a:rPr lang="en-US" dirty="0" smtClean="0">
                <a:solidFill>
                  <a:srgbClr val="FF0000"/>
                </a:solidFill>
                <a:latin typeface="Adobe Caslon Pro Bold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389</Words>
  <Application>Microsoft Office PowerPoint</Application>
  <PresentationFormat>On-screen Show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Welcome</vt:lpstr>
      <vt:lpstr>PowerPoint Presentation</vt:lpstr>
      <vt:lpstr>The Al-Quran</vt:lpstr>
      <vt:lpstr>Rule 1.Singular Common Noun I Plural Common Noun Gi c~‡e© wbwÏó K‡i eySv‡Z The  e‡m |</vt:lpstr>
      <vt:lpstr>Rul 2. GK RvZxq mKj cÖvbx‡K eySv‡Z Singular Common Noun c~‡e©  The e‡m|</vt:lpstr>
      <vt:lpstr>The cow is a well-known Animal</vt:lpstr>
      <vt:lpstr>Rul 3. RvZx ev m¤úª`v‡qi bv‡gi c~‡e©   The e‡m|</vt:lpstr>
      <vt:lpstr>PowerPoint Presentation</vt:lpstr>
      <vt:lpstr>Rul 5.  FZzi bv‡gi c~‡e© The e‡m | </vt:lpstr>
      <vt:lpstr>PowerPoint Presentation</vt:lpstr>
      <vt:lpstr>The High court</vt:lpstr>
      <vt:lpstr>Rul 7.  HwZnvwmK MVbv ev hy× eySv‡j Dnvi c~‡e© The e‡m |</vt:lpstr>
      <vt:lpstr>Rul 8. msev` c‡Îi bv‡gi c~‡e© The e‡m|</vt:lpstr>
      <vt:lpstr>Rul 9. w`‡Ki bv‡gi c~‡e© The e‡m |</vt:lpstr>
      <vt:lpstr>Rul 10. ag©MÖ‡š’i bv‡gi c~‡e© The e‡m |</vt:lpstr>
      <vt:lpstr>Rul 11. Zvwi‡Li c~‡e© The e‡m |</vt:lpstr>
      <vt:lpstr>Rul 12. GKK mËvi me e¯‘ eySv‡Z Thee‡m|</vt:lpstr>
      <vt:lpstr>Rul 13. MÖn , DcMÖ‡ni bv‡gi c~‡e© The e‡m|</vt:lpstr>
      <vt:lpstr>Rul 14. b`x , mvMi, DcmvMi BZ¨vw`i bv‡gi c~‡e©  The e‡m| </vt:lpstr>
      <vt:lpstr>Rul 15. Rvnv‡Ri bv‡gi c~‡e© The e‡m|</vt:lpstr>
      <vt:lpstr>Rul 16. ØxccyÄ,ce©Z‡kÖbxi bv‡gi c~‡e© The e‡m |</vt:lpstr>
      <vt:lpstr>Rul 17. ‡Kvb e„wË ev †clvi bv‡gi c~‡e© the e‡m |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 1.Singular Common Noun I Plural Common Noun Gi c~‡e© wbwÏó K‡i eySv‡Z The  e‡m |</dc:title>
  <dc:creator>RGHSC</dc:creator>
  <cp:lastModifiedBy>RGHSC</cp:lastModifiedBy>
  <cp:revision>44</cp:revision>
  <dcterms:created xsi:type="dcterms:W3CDTF">2014-11-23T18:08:14Z</dcterms:created>
  <dcterms:modified xsi:type="dcterms:W3CDTF">2015-02-07T05:55:38Z</dcterms:modified>
</cp:coreProperties>
</file>